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F4F"/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651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Tellurium dioxide（二氧化碲）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780-950 nm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Linear, vertical to base（线偏振，垂直基座）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97 %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 2.5 mm×0.32 mm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250 MHz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sz="900" b="0">
                          <a:latin typeface="思源黑体 CN Normal" panose="020B0400000000000000" charset="-122"/>
                          <a:ea typeface="思源黑体 CN Normal" panose="020B0400000000000000" charset="-122"/>
                        </a:rPr>
                        <a:t>＞ 70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</a:rPr>
                        <a:t> </a:t>
                      </a:r>
                      <a:r>
                        <a:rPr sz="900" b="0">
                          <a:latin typeface="思源黑体 CN Normal" panose="020B0400000000000000" charset="-122"/>
                          <a:ea typeface="思源黑体 CN Normal" panose="020B0400000000000000" charset="-122"/>
                        </a:rPr>
                        <a:t>% @ 150 μm beam diameter</a:t>
                      </a:r>
                      <a:endParaRPr sz="900" b="0">
                        <a:latin typeface="思源黑体 CN Normal" panose="020B0400000000000000" charset="-122"/>
                        <a:ea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1.6 W (max) @ 780 nm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1.9 W (max) @ 850 nm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2.4 W (max) @ 950 nm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1.3:1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connector（射频接头）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SMB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Conduction-cooled（传导冷却）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alloy（铝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Storage temperature（存储温度）</a:t>
                      </a:r>
                      <a:endParaRPr lang="en-US" sz="90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-20~70 ℃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3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321056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150 μm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3.25</a:t>
                      </a: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 </a:t>
                      </a: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ns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70 %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699516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800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23.8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47.6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 dirty="0">
                <a:latin typeface="思源黑体 CN Bold" panose="020B0800000000000000" charset="-122"/>
                <a:ea typeface="思源黑体 CN Bold" panose="020B0800000000000000" charset="-122"/>
              </a:rPr>
              <a:t>M0017-TL250-003-780-950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RD1025-250-24-003-CA</a:t>
                      </a:r>
                      <a:endParaRPr lang="en-US" altLang="zh-CN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308850"/>
          <a:ext cx="5473700" cy="69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2022.10.19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225" y="1659716"/>
            <a:ext cx="5145470" cy="100592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4013" y="3100947"/>
            <a:ext cx="4137893" cy="336176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2263156" y="4659832"/>
            <a:ext cx="132173" cy="136358"/>
          </a:xfrm>
          <a:prstGeom prst="rect">
            <a:avLst/>
          </a:prstGeom>
          <a:noFill/>
          <a:ln>
            <a:solidFill>
              <a:srgbClr val="4F4F4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5" name="组合 4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10b1b33-9452-46eb-ab2f-51544041ab0d}"/>
  <p:tag name="TABLE_ENDDRAG_ORIGIN_RECT" val="430*317"/>
  <p:tag name="TABLE_ENDDRAG_RECT" val="54*239*430*317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88e490ac-0b48-4b70-b8c6-339d65bf0e9a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KSO_WPP_MARK_KEY" val="df050b6e-63cb-4fa3-b624-b350b568ebb2"/>
  <p:tag name="COMMONDATA" val="eyJoZGlkIjoiNWNiYjBjYmQ3ODk3Y2IzNzdiMjI4ODdkMjgyM2Y3O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1571</Words>
  <Application>WPS 演示</Application>
  <PresentationFormat>自定义</PresentationFormat>
  <Paragraphs>184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74</cp:revision>
  <dcterms:created xsi:type="dcterms:W3CDTF">2022-06-14T06:44:00Z</dcterms:created>
  <dcterms:modified xsi:type="dcterms:W3CDTF">2025-04-08T11:01:06Z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002C75AD7BF445D9A823833596BF9E1F_13</vt:lpwstr>
  </property>
  <property fmtid="{D5CDD505-2E9C-101B-9397-08002B2CF9AE}" pid="3" name="KSOProductBuildVer">
    <vt:lpwstr>2052-12.1.0.20784</vt:lpwstr>
  </property>
</Properties>
</file>