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651" y="-2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67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Germanium（锗）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9600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m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Linear,  parallel to base（线偏振，平行于基座）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95%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8mm 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40.68MHz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≥85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80 W (max)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1.12:1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connector（射频接头）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BNC-F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flow rate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（水流量）</a:t>
                      </a:r>
                      <a:endParaRPr lang="zh-CN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&gt; 1.4L / minute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Water-cooling（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水冷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散热）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alloy （铝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cooling channel material（水冷块材料）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uprum（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铜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7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118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826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944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699516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9600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35.5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71.0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>
                <a:latin typeface="思源黑体 CN Bold" panose="020B0800000000000000" charset="-122"/>
                <a:ea typeface="思源黑体 CN Bold" panose="020B0800000000000000" charset="-122"/>
              </a:rPr>
              <a:t>M0022-GL041-080-9600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 dirty="0" err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RD1042-041-24-120-WA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224960"/>
          <a:ext cx="5473700" cy="911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2022.6.20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B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2024.7.18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R</a:t>
                      </a: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evise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水冷快材质、外形尺寸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5"/>
          <a:srcRect t="1" b="804"/>
          <a:stretch>
            <a:fillRect/>
          </a:stretch>
        </p:blipFill>
        <p:spPr>
          <a:xfrm>
            <a:off x="1048385" y="3075405"/>
            <a:ext cx="4609465" cy="34612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0337" y="1744236"/>
            <a:ext cx="4994786" cy="887762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2" name="组合 1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3" name="图片 12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6" name="文本框 15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3236dca-b5ca-4bc7-8b34-ab4df2b9125f}"/>
  <p:tag name="TABLE_ENDDRAG_ORIGIN_RECT" val="430*317"/>
  <p:tag name="TABLE_ENDDRAG_RECT" val="54*239*430*317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88e490ac-0b48-4b70-b8c6-339d65bf0e9a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COMMONDATA" val="eyJoZGlkIjoiNWNiYjBjYmQ3ODk3Y2IzNzdiMjI4ODdkMjgyM2Y3O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1665</Words>
  <Application>WPS 演示</Application>
  <PresentationFormat>自定义</PresentationFormat>
  <Paragraphs>210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Emerson G</dc:creator>
  <cp:lastModifiedBy>Administrator</cp:lastModifiedBy>
  <cp:revision>76</cp:revision>
  <dcterms:created xsi:type="dcterms:W3CDTF">2022-06-14T06:44:00Z</dcterms:created>
  <dcterms:modified xsi:type="dcterms:W3CDTF">2025-04-08T11:01:20Z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9A9E8EB972484B76AB35887C2B1F4CEB_13</vt:lpwstr>
  </property>
  <property fmtid="{D5CDD505-2E9C-101B-9397-08002B2CF9AE}" pid="3" name="KSOProductBuildVer">
    <vt:lpwstr>2052-12.1.0.20784</vt:lpwstr>
  </property>
</Properties>
</file>