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867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7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Germanium（锗）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10600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m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Linear,  parallel to base（线偏振，平行于基座）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93%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40.68MHz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＞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85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80 W (max)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BNC-F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 1.4 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alloy （铝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cooling channel material（水冷块材料）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C</a:t>
                      </a:r>
                      <a:r>
                        <a:rPr 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uprum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 （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铜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7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826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944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10600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39.2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78.4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>
                <a:latin typeface="思源黑体 CN Bold" panose="020B0800000000000000" charset="-122"/>
                <a:ea typeface="思源黑体 CN Bold" panose="020B0800000000000000" charset="-122"/>
              </a:rPr>
              <a:t>M0032-GL041-080-10600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RD1042-041-24-120-WA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308850"/>
          <a:ext cx="5473700" cy="911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2022.6.20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B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2024.7.18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R</a:t>
                      </a: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evise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水冷快材质、外形尺寸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311072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 dirty="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 dirty="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 dirty="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638" y="2996388"/>
            <a:ext cx="4650183" cy="352016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218" y="1677919"/>
            <a:ext cx="5145024" cy="1004793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5" name="组合 4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" name="图片 12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6" name="文本框 15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8326d12-746b-4d14-a566-ee902b21e6a9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MWQ0ODJlNjQ2NWIwODIxZmJjMDRmMGVjNTdhYjE3Zm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1669</Words>
  <Application>WPS 演示</Application>
  <PresentationFormat>自定义</PresentationFormat>
  <Paragraphs>210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shengyao wang</dc:creator>
  <cp:lastModifiedBy>Administrator</cp:lastModifiedBy>
  <cp:revision>74</cp:revision>
  <dcterms:created xsi:type="dcterms:W3CDTF">2022-06-14T06:44:00Z</dcterms:created>
  <dcterms:modified xsi:type="dcterms:W3CDTF">2025-04-08T11:02:05Z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F43EB6E0396946E198B8F9C9E3A9DA4B_13</vt:lpwstr>
  </property>
  <property fmtid="{D5CDD505-2E9C-101B-9397-08002B2CF9AE}" pid="3" name="KSOProductBuildVer">
    <vt:lpwstr>2052-12.1.0.20784</vt:lpwstr>
  </property>
</Properties>
</file>